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17"/>
  </p:notesMasterIdLst>
  <p:sldIdLst>
    <p:sldId id="256" r:id="rId5"/>
    <p:sldId id="258" r:id="rId6"/>
    <p:sldId id="285" r:id="rId7"/>
    <p:sldId id="287" r:id="rId8"/>
    <p:sldId id="288" r:id="rId9"/>
    <p:sldId id="289" r:id="rId10"/>
    <p:sldId id="290" r:id="rId11"/>
    <p:sldId id="291" r:id="rId12"/>
    <p:sldId id="292" r:id="rId13"/>
    <p:sldId id="286" r:id="rId14"/>
    <p:sldId id="293" r:id="rId15"/>
    <p:sldId id="280" r:id="rId16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9FF"/>
    <a:srgbClr val="FF6202"/>
    <a:srgbClr val="D4EC8E"/>
    <a:srgbClr val="FFCCED"/>
    <a:srgbClr val="FFF5EE"/>
    <a:srgbClr val="CDB9FC"/>
    <a:srgbClr val="FFD9B1"/>
    <a:srgbClr val="7800F0"/>
    <a:srgbClr val="2F0B63"/>
    <a:srgbClr val="CFF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17.10.2023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64CBC530-441B-4DC0-83F7-4DE541F9E853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78829-94E5-4F65-AB26-481564DA5966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622523D4-919B-4126-965F-0A87AE6E4D1C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C90D7AA-A160-49D6-93E0-7611C87C647E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3040018-858C-484E-82A2-0D9162951970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CBBCB8-F208-40D9-A14B-68035D25EAB9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AE74E99-C004-4871-9E43-DAE4108FF3F5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B70AFB9-1A25-45DA-86CD-64B9454CE04D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923143DE-A3BB-4DD1-B6B7-097652087C29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F88B83B-B306-45D5-8BB8-7AA5B0D6EC85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DDF1F7-96AE-45F8-A6CA-F5DB73D154DF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929B0538-73A5-4E92-A73F-D174E3AF62C9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  <a:endParaRPr lang="en-GB" sz="800" dirty="0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342A4-2D0C-4133-B306-D1B1DA812CBC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01CBF-C9A1-445D-BDA4-20515971B0E8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1D9-53C0-4D76-B149-25B0DAE040AA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FCB-5CED-44F2-87CE-919D4DD24412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8935-4464-452E-8EE4-87F86515F617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CD75784-D922-4D22-A5C2-A84FA8BDEEB7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275C3BA-1B32-44F3-8E27-F5CE11933B84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97B4B35B-B345-441C-B36D-961EFAAF5F6B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1C9EF3-BBB2-45EA-BF38-14B34EE90562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E1F35954-8ECB-418C-9947-7D8AA7EAFAB0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B507C541-EC11-47FE-B98A-DD3838ABCC16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9EA561C4-D32B-4000-A9B2-3BFB9613B3C1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5F2011B-7748-4D0F-9507-803795D0FADD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616A68C-E7B8-4565-891E-251BD6E9B3E0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45C8A1DC-E7F4-4EF1-89E3-40FEDAF1FB4D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8011130-A64F-4854-9F9A-1AEE1C70F09D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404B4E24-0446-42B9-87FE-81FC7C4A1C23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677D2BBB-91DB-4037-B042-D0463FECDECE}" type="datetime1">
              <a:rPr lang="en-GB" smtClean="0"/>
              <a:t>17/10/2023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  <a:endParaRPr lang="en-GB" sz="3600" dirty="0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IoT utilization of Raspberry Pi</a:t>
            </a:r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Isak Skeie</a:t>
            </a:r>
          </a:p>
        </p:txBody>
      </p:sp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533F9018-7916-FBFC-5731-A1624A2B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797-DC0E-45BC-9A66-B1CCC5925A5F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" name="IoT_2 Recording-20231002_180545-Meeting Recording">
            <a:hlinkClick r:id="" action="ppaction://media"/>
            <a:extLst>
              <a:ext uri="{FF2B5EF4-FFF2-40B4-BE49-F238E27FC236}">
                <a16:creationId xmlns:a16="http://schemas.microsoft.com/office/drawing/2014/main" id="{80F3386E-7227-D2E0-3D34-042FAF462BD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1998" end="5427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541"/>
            <a:ext cx="12192000" cy="6858541"/>
          </a:xfrm>
        </p:spPr>
      </p:pic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B7D793B-16A0-16EE-BE68-5D89EDAE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797-DC0E-45BC-9A66-B1CCC5925A5F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69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45C2-F674-B29F-EB37-E4378E239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3486-5180-A943-B064-A5758774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BCB0D-AE9F-1ABB-374B-CBEDBF3C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181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D20DF80-8EF5-2431-6E2B-175F8824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81BF3D1-48FF-F104-086E-9F77FAB0B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797-DC0E-45BC-9A66-B1CCC5925A5F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A10E2C0F-C149-A600-8C33-CE654245DD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11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Overview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B7D793B-16A0-16EE-BE68-5D89EDAE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797-DC0E-45BC-9A66-B1CCC5925A5F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A7C73-0EA5-03F5-C268-B700B701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1485689"/>
            <a:ext cx="9588136" cy="445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7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Tools and Hardware</a:t>
            </a:r>
            <a:br>
              <a:rPr lang="en-GB" dirty="0"/>
            </a:br>
            <a:br>
              <a:rPr lang="en-GB" dirty="0"/>
            </a:br>
            <a:r>
              <a:rPr lang="en-GB" sz="2800" dirty="0" err="1"/>
              <a:t>Hardware</a:t>
            </a:r>
            <a:r>
              <a:rPr lang="en-GB" sz="2800" dirty="0"/>
              <a:t>	</a:t>
            </a:r>
            <a:r>
              <a:rPr lang="en-GB" dirty="0"/>
              <a:t>			</a:t>
            </a:r>
            <a:r>
              <a:rPr lang="en-GB" sz="2800" dirty="0"/>
              <a:t>Software</a:t>
            </a:r>
            <a:endParaRPr lang="en-GB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2377440"/>
            <a:ext cx="9145739" cy="3433686"/>
          </a:xfrm>
        </p:spPr>
        <p:txBody>
          <a:bodyPr numCol="2"/>
          <a:lstStyle/>
          <a:p>
            <a:r>
              <a:rPr lang="en-GB" dirty="0"/>
              <a:t>Raspberry Pi 4 b+</a:t>
            </a:r>
          </a:p>
          <a:p>
            <a:r>
              <a:rPr lang="en-GB" dirty="0"/>
              <a:t>ESP32 microcontroller</a:t>
            </a:r>
          </a:p>
          <a:p>
            <a:r>
              <a:rPr lang="en-GB" dirty="0"/>
              <a:t>Thermistor</a:t>
            </a:r>
          </a:p>
          <a:p>
            <a:r>
              <a:rPr lang="en-GB" dirty="0"/>
              <a:t>DS18B20 temperature sensor</a:t>
            </a:r>
          </a:p>
          <a:p>
            <a:r>
              <a:rPr lang="en-GB" dirty="0"/>
              <a:t>Router</a:t>
            </a:r>
          </a:p>
          <a:p>
            <a:r>
              <a:rPr lang="en-GB" dirty="0"/>
              <a:t>PC	</a:t>
            </a:r>
          </a:p>
          <a:p>
            <a:endParaRPr lang="en-GB" dirty="0"/>
          </a:p>
          <a:p>
            <a:r>
              <a:rPr lang="en-GB" dirty="0"/>
              <a:t>Python</a:t>
            </a:r>
          </a:p>
          <a:p>
            <a:r>
              <a:rPr lang="en-GB" dirty="0"/>
              <a:t>Visual Studio Code</a:t>
            </a:r>
          </a:p>
          <a:p>
            <a:pPr lvl="1"/>
            <a:r>
              <a:rPr lang="en-GB" dirty="0"/>
              <a:t>Platform IO</a:t>
            </a:r>
          </a:p>
          <a:p>
            <a:pPr lvl="1"/>
            <a:r>
              <a:rPr lang="en-GB" dirty="0"/>
              <a:t>SSH</a:t>
            </a:r>
          </a:p>
          <a:p>
            <a:r>
              <a:rPr lang="en-GB" dirty="0" err="1"/>
              <a:t>Mosquitto</a:t>
            </a:r>
            <a:r>
              <a:rPr lang="en-GB" dirty="0"/>
              <a:t> MQTT broker</a:t>
            </a:r>
          </a:p>
          <a:p>
            <a:r>
              <a:rPr lang="en-GB" dirty="0" err="1"/>
              <a:t>Postgress</a:t>
            </a:r>
            <a:r>
              <a:rPr lang="en-GB" dirty="0"/>
              <a:t> DB server</a:t>
            </a:r>
          </a:p>
          <a:p>
            <a:r>
              <a:rPr lang="en-GB" dirty="0" err="1"/>
              <a:t>ThingSpeak</a:t>
            </a:r>
            <a:endParaRPr lang="en-GB" dirty="0"/>
          </a:p>
          <a:p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B7D793B-16A0-16EE-BE68-5D89EDAE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797-DC0E-45BC-9A66-B1CCC5925A5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B406-88D6-457E-6C46-790CB9CA6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14" y="776233"/>
            <a:ext cx="9145738" cy="1077218"/>
          </a:xfrm>
        </p:spPr>
        <p:txBody>
          <a:bodyPr/>
          <a:lstStyle/>
          <a:p>
            <a:r>
              <a:rPr lang="en-US" dirty="0"/>
              <a:t>Raspberry Pi wiring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D561C-81F8-0593-41A8-581BA122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363DA5E-9406-5542-FA8A-29004B8D22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" y="1853451"/>
            <a:ext cx="28479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Top 19 gpio raspberry pi 4b en iyi 2022">
            <a:extLst>
              <a:ext uri="{FF2B5EF4-FFF2-40B4-BE49-F238E27FC236}">
                <a16:creationId xmlns:a16="http://schemas.microsoft.com/office/drawing/2014/main" id="{88FDAA83-54ED-A095-B6A0-378758F4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473" y="1338317"/>
            <a:ext cx="41148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E82E5CAB-598D-A0BF-3C41-48464B646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33" y="1824092"/>
            <a:ext cx="2476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A12251C5-1229-9184-51F2-610A19E8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68091"/>
            <a:ext cx="27432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76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7C94-7508-6807-0DD6-2ED362B0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Wiring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71DB7-B1A3-F23A-6E4E-4DE4E913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2049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88666630-A59E-778B-4B3E-F7CE5099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" y="2333897"/>
            <a:ext cx="33623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0 ">
            <a:extLst>
              <a:ext uri="{FF2B5EF4-FFF2-40B4-BE49-F238E27FC236}">
                <a16:creationId xmlns:a16="http://schemas.microsoft.com/office/drawing/2014/main" id="{CCCD6818-D9EA-5184-1F15-F3462AAE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72" y="1583486"/>
            <a:ext cx="4572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96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D5D5-E18D-6F0C-D1C0-365434E8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6003D-91C1-BC59-373B-67111559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A03069-BEAA-BC0E-DEEA-B1AAC72B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78" y="2506935"/>
            <a:ext cx="5437155" cy="2946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F7FB0A-5909-2D19-39E7-F30549535B86}"/>
              </a:ext>
            </a:extLst>
          </p:cNvPr>
          <p:cNvSpPr txBox="1"/>
          <p:nvPr/>
        </p:nvSpPr>
        <p:spPr>
          <a:xfrm>
            <a:off x="571609" y="1668379"/>
            <a:ext cx="4128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DS18B20 through 1-Wire with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ESP32 with Thermistor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Serial Communication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MQTT Publish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 err="1"/>
              <a:t>LowPass</a:t>
            </a:r>
            <a:r>
              <a:rPr lang="en-US" dirty="0"/>
              <a:t> filter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3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7517-0F5A-D4E4-6A39-580CD0D9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Alarm handling and Postgres DB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BDAD5-33B6-D544-0F89-DDCDC2B6E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From Thermistor through ESP32</a:t>
            </a:r>
          </a:p>
          <a:p>
            <a:r>
              <a:rPr lang="en-US" dirty="0"/>
              <a:t>Serial to RPI</a:t>
            </a:r>
          </a:p>
          <a:p>
            <a:r>
              <a:rPr lang="en-US" dirty="0"/>
              <a:t>Postgres DB runs on RPI</a:t>
            </a:r>
          </a:p>
          <a:p>
            <a:r>
              <a:rPr lang="en-US" dirty="0"/>
              <a:t>RPI Python script</a:t>
            </a:r>
          </a:p>
          <a:p>
            <a:pPr lvl="1"/>
            <a:r>
              <a:rPr lang="en-US" dirty="0"/>
              <a:t>Sets LED high for alarm</a:t>
            </a:r>
          </a:p>
          <a:p>
            <a:pPr lvl="1"/>
            <a:r>
              <a:rPr lang="en-US" dirty="0"/>
              <a:t>Lowers brightness when not active</a:t>
            </a:r>
          </a:p>
          <a:p>
            <a:pPr lvl="1"/>
            <a:r>
              <a:rPr lang="en-US" dirty="0"/>
              <a:t>Turns off when ack.</a:t>
            </a:r>
          </a:p>
          <a:p>
            <a:r>
              <a:rPr lang="en-US" dirty="0"/>
              <a:t>DB stores temp and Alarm states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2F3A0-8366-C63C-CE21-69A6FAE0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82E22-B391-A699-B435-80FF2918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55" y="2147282"/>
            <a:ext cx="5536441" cy="3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0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3F58C-1D08-86F9-D95C-6C1A2960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broker	and </a:t>
            </a:r>
            <a:r>
              <a:rPr lang="en-US" dirty="0" err="1"/>
              <a:t>Thinspeak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4010D-FED4-FE5F-4FF1-DD4EE303B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temp data through MQTT</a:t>
            </a:r>
          </a:p>
          <a:p>
            <a:r>
              <a:rPr lang="en-US" dirty="0"/>
              <a:t>Local MQTT broker</a:t>
            </a:r>
          </a:p>
          <a:p>
            <a:r>
              <a:rPr lang="en-US" dirty="0"/>
              <a:t>Data management</a:t>
            </a:r>
          </a:p>
          <a:p>
            <a:pPr lvl="1"/>
            <a:r>
              <a:rPr lang="en-US" dirty="0"/>
              <a:t>Python script</a:t>
            </a:r>
          </a:p>
          <a:p>
            <a:pPr lvl="1"/>
            <a:r>
              <a:rPr lang="en-US" dirty="0"/>
              <a:t>MQTT Subscribe</a:t>
            </a:r>
          </a:p>
          <a:p>
            <a:pPr lvl="1"/>
            <a:r>
              <a:rPr lang="en-US" dirty="0"/>
              <a:t>DB insert</a:t>
            </a:r>
          </a:p>
          <a:p>
            <a:r>
              <a:rPr lang="en-US" dirty="0"/>
              <a:t>Python script uploads to </a:t>
            </a:r>
            <a:r>
              <a:rPr lang="en-US" dirty="0" err="1"/>
              <a:t>ThingSpeak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34906-4507-1EB2-5117-85C99D27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76E90-7292-D68A-3D86-AA6BE8A1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0" y="2034988"/>
            <a:ext cx="7106653" cy="384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3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003E4-EE7A-9F17-AC6E-CE3F645F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4FAA7-3CBC-E081-264B-DD4FF20B6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script on PC</a:t>
            </a:r>
          </a:p>
          <a:p>
            <a:r>
              <a:rPr lang="en-US" dirty="0"/>
              <a:t>Retrieves last 200 measurements from DB</a:t>
            </a:r>
          </a:p>
          <a:p>
            <a:r>
              <a:rPr lang="en-US" dirty="0"/>
              <a:t>Loads into pandas DF</a:t>
            </a:r>
          </a:p>
          <a:p>
            <a:r>
              <a:rPr lang="en-US" dirty="0"/>
              <a:t>Use .Describe</a:t>
            </a:r>
          </a:p>
          <a:p>
            <a:r>
              <a:rPr lang="en-US" dirty="0"/>
              <a:t>Matplotlib to plot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49FB1-E952-AD26-0397-B24F06B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F8B10-5E5F-6258-AFC3-ECACEF0C6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35" y="3348134"/>
            <a:ext cx="6136105" cy="30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6980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66</TotalTime>
  <Words>175</Words>
  <Application>Microsoft Office PowerPoint</Application>
  <PresentationFormat>Widescreen</PresentationFormat>
  <Paragraphs>67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ITC Clearface Pro</vt:lpstr>
      <vt:lpstr>Maison Neue Bold</vt:lpstr>
      <vt:lpstr>Maison Neue Book</vt:lpstr>
      <vt:lpstr>Maison Neue Demi</vt:lpstr>
      <vt:lpstr>1_Office-tema</vt:lpstr>
      <vt:lpstr>IoT utilization of Raspberry Pi</vt:lpstr>
      <vt:lpstr>Project Overview</vt:lpstr>
      <vt:lpstr>Development Tools and Hardware  Hardware    Software</vt:lpstr>
      <vt:lpstr>Raspberry Pi wiring</vt:lpstr>
      <vt:lpstr>ESP32 Wiring</vt:lpstr>
      <vt:lpstr>Temperature Handling</vt:lpstr>
      <vt:lpstr>Alarm handling and Postgres DB </vt:lpstr>
      <vt:lpstr>MQTT broker and Thinspeak</vt:lpstr>
      <vt:lpstr>Data Analysis</vt:lpstr>
      <vt:lpstr>PowerPoint Presentation</vt:lpstr>
      <vt:lpstr>Cyber Security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Isak Skeie</dc:creator>
  <cp:lastModifiedBy>Isak Skeie</cp:lastModifiedBy>
  <cp:revision>2</cp:revision>
  <dcterms:created xsi:type="dcterms:W3CDTF">2023-10-17T12:40:06Z</dcterms:created>
  <dcterms:modified xsi:type="dcterms:W3CDTF">2023-10-17T13:47:05Z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